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1" r:id="rId12"/>
    <p:sldId id="272" r:id="rId13"/>
    <p:sldId id="270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35A5AA-3263-41A3-A3DE-CA442E652501}" type="datetimeFigureOut">
              <a:rPr lang="bg-BG" smtClean="0"/>
              <a:pPr/>
              <a:t>25.5.2017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2798F5-CC84-4125-817D-74C1E9201CD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alata_bl@abv.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shair-ipa.b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1800" dirty="0" smtClean="0"/>
              <a:t>Подобряване на туристическите атракции и създаване на нови туристически продукти в ЮЗР в резултат на изпълнение на проекти, финансирани по програмите за трансгранично сътрудничество България-Македония и България-Сърбия</a:t>
            </a:r>
            <a:endParaRPr lang="bg-BG" sz="1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Проекти на ТПП-Благоевград, финансирани по ТГС- България-Македония 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60648"/>
            <a:ext cx="7715303" cy="12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Въпроси/хотелиери:</a:t>
            </a:r>
          </a:p>
          <a:p>
            <a:pPr marL="109728" indent="0">
              <a:buNone/>
            </a:pPr>
            <a:endParaRPr lang="bg-B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1.Запознати    </a:t>
            </a:r>
            <a:r>
              <a:rPr lang="ru-RU" sz="1800" dirty="0"/>
              <a:t>ли  сте  с  „метода  на  туристическия  стимул</a:t>
            </a:r>
            <a:r>
              <a:rPr lang="ru-RU" sz="1800" dirty="0" smtClean="0"/>
              <a:t>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2.Имате  </a:t>
            </a:r>
            <a:r>
              <a:rPr lang="ru-RU" sz="1800" dirty="0"/>
              <a:t>ли  договорености  с  конкретни  работодатели  за  подобни пакети</a:t>
            </a:r>
            <a:r>
              <a:rPr lang="ru-RU" sz="18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3.Ако  </a:t>
            </a:r>
            <a:r>
              <a:rPr lang="ru-RU" sz="1800" dirty="0"/>
              <a:t>нямате  такива  договорености,  бихте  ли  предложили  подобни пакети на работодатели в региона</a:t>
            </a:r>
            <a:r>
              <a:rPr lang="ru-RU" sz="18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4.А </a:t>
            </a:r>
            <a:r>
              <a:rPr lang="ru-RU" sz="1800" dirty="0"/>
              <a:t>бихте ли предложили подобни пакети на работодатели от БЮРМ</a:t>
            </a:r>
            <a:r>
              <a:rPr lang="ru-RU" sz="18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5.Смятате  </a:t>
            </a:r>
            <a:r>
              <a:rPr lang="ru-RU" sz="1800" dirty="0"/>
              <a:t>ли,  че  „метода  на  туристическия  стимул“  би  увеличил целогодишната заетост на легловата ви база?</a:t>
            </a:r>
            <a:endParaRPr lang="bg-BG" sz="18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0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407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6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916832"/>
            <a:ext cx="61209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67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Консултации</a:t>
            </a:r>
            <a:r>
              <a:rPr lang="ru-RU" dirty="0" smtClean="0"/>
              <a:t> </a:t>
            </a:r>
            <a:r>
              <a:rPr lang="ru-RU" dirty="0"/>
              <a:t>по ISO /9001:2015/- 6 хотела, на </a:t>
            </a:r>
            <a:r>
              <a:rPr lang="ru-RU" dirty="0" err="1"/>
              <a:t>които</a:t>
            </a:r>
            <a:r>
              <a:rPr lang="ru-RU" dirty="0"/>
              <a:t> се предоставят </a:t>
            </a:r>
            <a:r>
              <a:rPr lang="ru-RU" dirty="0" err="1"/>
              <a:t>консултантски</a:t>
            </a:r>
            <a:r>
              <a:rPr lang="ru-RU" dirty="0"/>
              <a:t> услуги за </a:t>
            </a:r>
            <a:r>
              <a:rPr lang="ru-RU" dirty="0" err="1"/>
              <a:t>внедряване</a:t>
            </a:r>
            <a:r>
              <a:rPr lang="ru-RU" dirty="0"/>
              <a:t> на Система за управление на </a:t>
            </a:r>
            <a:r>
              <a:rPr lang="ru-RU" dirty="0" err="1"/>
              <a:t>качеството</a:t>
            </a:r>
            <a:r>
              <a:rPr lang="ru-RU" dirty="0"/>
              <a:t> /СУК/;</a:t>
            </a:r>
          </a:p>
          <a:p>
            <a:endParaRPr lang="ru-RU" dirty="0"/>
          </a:p>
          <a:p>
            <a:r>
              <a:rPr lang="ru-RU" dirty="0" err="1"/>
              <a:t>Издаване</a:t>
            </a:r>
            <a:r>
              <a:rPr lang="ru-RU" dirty="0"/>
              <a:t> на </a:t>
            </a:r>
            <a:r>
              <a:rPr lang="ru-RU" dirty="0" err="1"/>
              <a:t>бюлетини</a:t>
            </a:r>
            <a:r>
              <a:rPr lang="ru-RU" dirty="0"/>
              <a:t> и книга;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5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18641427_10212650115830406_393869409_o_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928802"/>
            <a:ext cx="6929486" cy="4071966"/>
          </a:xfrm>
        </p:spPr>
      </p:pic>
      <p:sp>
        <p:nvSpPr>
          <p:cNvPr id="10" name="TextBox 9"/>
          <p:cNvSpPr txBox="1"/>
          <p:nvPr/>
        </p:nvSpPr>
        <p:spPr>
          <a:xfrm>
            <a:off x="1000100" y="171448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2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138"/>
            <a:ext cx="73448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g-BG" dirty="0" smtClean="0"/>
              <a:t>Благодаря за вниманието!</a:t>
            </a:r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r>
              <a:rPr lang="bg-BG" sz="1400" dirty="0" smtClean="0"/>
              <a:t>Търговско-промишлена палата – Благоевград</a:t>
            </a:r>
          </a:p>
          <a:p>
            <a:pPr algn="ctr"/>
            <a:r>
              <a:rPr lang="bg-BG" sz="1400" dirty="0"/>
              <a:t>г</a:t>
            </a:r>
            <a:r>
              <a:rPr lang="bg-BG" sz="1400" dirty="0" smtClean="0"/>
              <a:t>р. Благоевград, </a:t>
            </a:r>
          </a:p>
          <a:p>
            <a:pPr algn="ctr"/>
            <a:r>
              <a:rPr lang="bg-BG" sz="1400" dirty="0" smtClean="0"/>
              <a:t>ул. „Тодор Александров“ 23, ет.6</a:t>
            </a:r>
          </a:p>
          <a:p>
            <a:pPr algn="ctr"/>
            <a:r>
              <a:rPr lang="bg-BG" sz="1400" dirty="0" smtClean="0"/>
              <a:t>073/885017,073/885018</a:t>
            </a:r>
          </a:p>
          <a:p>
            <a:pPr algn="ctr"/>
            <a:r>
              <a:rPr lang="en-US" sz="1400" dirty="0" smtClean="0"/>
              <a:t>E-mail: </a:t>
            </a:r>
            <a:r>
              <a:rPr lang="en-US" sz="1400" dirty="0" smtClean="0">
                <a:hlinkClick r:id="rId2"/>
              </a:rPr>
              <a:t>palata_bl@abv.bg</a:t>
            </a:r>
            <a:endParaRPr lang="en-US" sz="1400" dirty="0" smtClean="0"/>
          </a:p>
          <a:p>
            <a:pPr algn="ctr"/>
            <a:r>
              <a:rPr lang="bg-BG" sz="1400" dirty="0" smtClean="0"/>
              <a:t>Председател на УС: Ромео </a:t>
            </a:r>
            <a:r>
              <a:rPr lang="bg-BG" sz="1400" dirty="0" err="1" smtClean="0"/>
              <a:t>Шатев</a:t>
            </a:r>
            <a:endParaRPr lang="bg-BG" sz="1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Първа покана Програма за трансгранично сътрудничество България – Македония 2007-2013 </a:t>
            </a:r>
            <a:r>
              <a:rPr lang="bg-BG" i="1" dirty="0" smtClean="0"/>
              <a:t>-"Насърчаване на Селски и планински туризъм / велотуризъм между България и Македония “</a:t>
            </a:r>
          </a:p>
          <a:p>
            <a:r>
              <a:rPr lang="bg-BG" dirty="0" smtClean="0"/>
              <a:t> Трета покана на програмата - </a:t>
            </a:r>
            <a:r>
              <a:rPr lang="bg-BG" i="1" dirty="0" smtClean="0"/>
              <a:t>"Насърчаване на селския и планински туризъм чрез използване на ИКТ и ISO консултации между България и БЮРМ"</a:t>
            </a:r>
            <a:endParaRPr lang="bg-BG" i="1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 smtClean="0"/>
              <a:t>Резултати</a:t>
            </a:r>
            <a:r>
              <a:rPr lang="bg-BG" dirty="0" smtClean="0"/>
              <a:t>:</a:t>
            </a:r>
          </a:p>
          <a:p>
            <a:pPr marL="109728" indent="0">
              <a:buNone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Изследване за бизнес възможностите в туристическия </a:t>
            </a:r>
            <a:r>
              <a:rPr lang="bg-BG" dirty="0" smtClean="0"/>
              <a:t>сектор</a:t>
            </a:r>
            <a:r>
              <a:rPr lang="en-US" dirty="0" smtClean="0"/>
              <a:t>- </a:t>
            </a:r>
            <a:r>
              <a:rPr lang="bg-BG" dirty="0" smtClean="0"/>
              <a:t>малки частни инвестиции, в сферата на селския/планински туризъм и велотуризъм в Източен планов регион/Македония</a:t>
            </a:r>
            <a:r>
              <a:rPr lang="bg-BG" dirty="0" smtClean="0"/>
              <a:t>;</a:t>
            </a: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Туристически </a:t>
            </a:r>
            <a:r>
              <a:rPr lang="bg-BG" dirty="0" smtClean="0"/>
              <a:t>наръчник-</a:t>
            </a:r>
            <a:r>
              <a:rPr lang="en-US" dirty="0" smtClean="0"/>
              <a:t>on-line;</a:t>
            </a:r>
            <a:r>
              <a:rPr lang="ru-RU" dirty="0"/>
              <a:t> ресторанти, хотели, природни забележителности, транспортни връзки, велопътеки, планински пътеки, туристически агенции и др</a:t>
            </a:r>
            <a:r>
              <a:rPr lang="ru-RU" dirty="0" smtClean="0"/>
              <a:t>.</a:t>
            </a:r>
            <a:r>
              <a:rPr lang="bg-BG" dirty="0" smtClean="0"/>
              <a:t>;</a:t>
            </a: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Обучения – Стартиране на туристически бизнес, Аниматори;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2 Бизнес срещи- на територията на България и Македония</a:t>
            </a:r>
            <a:r>
              <a:rPr lang="bg-BG" dirty="0" smtClean="0"/>
              <a:t>;</a:t>
            </a: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ISO </a:t>
            </a:r>
            <a:r>
              <a:rPr lang="bg-BG" dirty="0" smtClean="0"/>
              <a:t>консултации – 4 туристически фирми;</a:t>
            </a:r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pPr algn="ctr">
              <a:buNone/>
            </a:pPr>
            <a:endParaRPr lang="bg-BG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www.freshair-ipa.bg</a:t>
            </a:r>
            <a:endParaRPr lang="en-US" dirty="0" smtClean="0"/>
          </a:p>
          <a:p>
            <a:pPr algn="ctr">
              <a:buNone/>
            </a:pP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u="sng" dirty="0" smtClean="0"/>
              <a:t>Настоящ проект:</a:t>
            </a:r>
            <a:endParaRPr lang="en-US" b="1" u="sng" dirty="0" smtClean="0"/>
          </a:p>
          <a:p>
            <a:r>
              <a:rPr lang="bg-BG" dirty="0" smtClean="0"/>
              <a:t>„Насърчаване на селския и планинския туризъм чрез употребата на Информационни и комуникационни технологии, ISO консултации и метода на туристическия стимул между България и Бивша Югославска Република Македония</a:t>
            </a:r>
            <a:r>
              <a:rPr lang="en-US" dirty="0" smtClean="0"/>
              <a:t>”</a:t>
            </a:r>
          </a:p>
          <a:p>
            <a:r>
              <a:rPr lang="bg-BG" dirty="0" smtClean="0"/>
              <a:t>Партньори- ТПП-Благоевград и Организация на жените- Щип; 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Цел на проекта:</a:t>
            </a:r>
          </a:p>
          <a:p>
            <a:pPr algn="ctr"/>
            <a:r>
              <a:rPr lang="bg-BG" dirty="0" smtClean="0"/>
              <a:t>Да предложи иновативен начин за насърчаване на туристическите потоци между регионите чрез насърчаване на трансграничното сътрудничество между хора (работодатели, служители) и институции (туристически участници, атракции, местни власти).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Целеви групи по проекта</a:t>
            </a:r>
            <a:r>
              <a:rPr lang="bg-BG" dirty="0" smtClean="0"/>
              <a:t>:</a:t>
            </a:r>
          </a:p>
          <a:p>
            <a:pPr>
              <a:buNone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Фирми от Благоевградска област-работодатели </a:t>
            </a:r>
            <a:r>
              <a:rPr lang="bg-BG" dirty="0"/>
              <a:t>и </a:t>
            </a:r>
            <a:r>
              <a:rPr lang="bg-BG" dirty="0" smtClean="0"/>
              <a:t>служители;</a:t>
            </a:r>
            <a:endParaRPr lang="bg-BG" dirty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Организации, действащи в сферата на туризма ;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Неправителствени организации;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Местни власти;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Бизнес посреднически организации;</a:t>
            </a:r>
          </a:p>
          <a:p>
            <a:pPr>
              <a:buFont typeface="Arial" pitchFamily="34" charset="0"/>
              <a:buChar char="•"/>
            </a:pP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b="1" dirty="0" smtClean="0"/>
              <a:t>Основни дейности</a:t>
            </a:r>
            <a:r>
              <a:rPr lang="bg-BG" dirty="0" smtClean="0"/>
              <a:t>:</a:t>
            </a:r>
          </a:p>
          <a:p>
            <a:pPr>
              <a:buNone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sz="1900" b="1" u="sng" dirty="0" smtClean="0"/>
              <a:t>Изследване   на   метода   на   туристическия   стимул-   </a:t>
            </a:r>
            <a:r>
              <a:rPr lang="bg-BG" sz="1900" b="1" u="sng" dirty="0" err="1" smtClean="0"/>
              <a:t>инсентив</a:t>
            </a:r>
            <a:r>
              <a:rPr lang="bg-BG" sz="1900" b="1" u="sng" dirty="0" smtClean="0"/>
              <a:t> </a:t>
            </a:r>
            <a:r>
              <a:rPr lang="bg-BG" sz="1900" b="1" u="sng" dirty="0" smtClean="0"/>
              <a:t>пътувания</a:t>
            </a:r>
            <a:r>
              <a:rPr lang="bg-BG" sz="1900" b="1" u="sng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900" dirty="0" smtClean="0"/>
              <a:t>Въпроси/работодатели: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1.Давате  </a:t>
            </a:r>
            <a:r>
              <a:rPr lang="ru-RU" sz="1900" dirty="0"/>
              <a:t>ли  допълнителен  стимул  на  работниците  си  под  някаква форма</a:t>
            </a:r>
            <a:r>
              <a:rPr lang="ru-RU" sz="19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2.Запознати  </a:t>
            </a:r>
            <a:r>
              <a:rPr lang="ru-RU" sz="1900" dirty="0"/>
              <a:t>ли  сте  с  „метода  на  туристическия  стимул</a:t>
            </a:r>
            <a:r>
              <a:rPr lang="ru-RU" sz="1900" dirty="0" smtClean="0"/>
              <a:t>“?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3.Бихте </a:t>
            </a:r>
            <a:r>
              <a:rPr lang="ru-RU" sz="1900" dirty="0"/>
              <a:t>ли стимулирали работниците си с „метода на туристическия стимул</a:t>
            </a:r>
            <a:r>
              <a:rPr lang="ru-RU" sz="1900" dirty="0" smtClean="0"/>
              <a:t>“?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4.Бихте  </a:t>
            </a:r>
            <a:r>
              <a:rPr lang="ru-RU" sz="1900" dirty="0"/>
              <a:t>ли  приложили  такъв  стимул  за  почивка  на  територията  </a:t>
            </a:r>
            <a:r>
              <a:rPr lang="ru-RU" sz="1900" dirty="0" smtClean="0"/>
              <a:t>на БЮРМ?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5.Какви </a:t>
            </a:r>
            <a:r>
              <a:rPr lang="ru-RU" sz="1900" dirty="0"/>
              <a:t>средства бихте отделили за подобен стимул на един работник? А) 50-100 лв</a:t>
            </a:r>
            <a:r>
              <a:rPr lang="ru-RU" sz="1900" dirty="0" smtClean="0"/>
              <a:t>.; Б</a:t>
            </a:r>
            <a:r>
              <a:rPr lang="ru-RU" sz="1900" dirty="0"/>
              <a:t>) 100-150 лв.; В) 150-200 лв.; Г)200-250 лв</a:t>
            </a:r>
            <a:r>
              <a:rPr lang="ru-RU" sz="1900" dirty="0" smtClean="0"/>
              <a:t>.; Д</a:t>
            </a:r>
            <a:r>
              <a:rPr lang="ru-RU" sz="1900" dirty="0"/>
              <a:t>) повече от 250лв.;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788"/>
            <a:ext cx="6696744" cy="38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78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4076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835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496</Words>
  <Application>Microsoft Office PowerPoint</Application>
  <PresentationFormat>Презентация на цял екран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Concourse</vt:lpstr>
      <vt:lpstr>Подобряване на туристическите атракции и създаване на нови туристически продукти в ЮЗР в резултат на изпълнение на проекти, финансирани по програмите за трансгранично сътрудничество България-Македония и България-Сърбия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User1</dc:creator>
  <cp:lastModifiedBy>User1</cp:lastModifiedBy>
  <cp:revision>21</cp:revision>
  <dcterms:created xsi:type="dcterms:W3CDTF">2017-05-22T13:07:33Z</dcterms:created>
  <dcterms:modified xsi:type="dcterms:W3CDTF">2017-05-25T12:50:56Z</dcterms:modified>
</cp:coreProperties>
</file>